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65" r:id="rId5"/>
    <p:sldId id="270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66"/>
    <a:srgbClr val="008040"/>
    <a:srgbClr val="FF6FCF"/>
    <a:srgbClr val="CCFF66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70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99A0-CAC8-B641-80C9-D08A0F847E5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02D4C-B87D-8E49-9FBF-8379C5BC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</a:t>
            </a:r>
            <a:r>
              <a:rPr lang="en-US" dirty="0" err="1" smtClean="0"/>
              <a:t>Wecometolearn</a:t>
            </a:r>
            <a:r>
              <a:rPr lang="en-US" dirty="0" smtClean="0"/>
              <a:t>,</a:t>
            </a:r>
            <a:r>
              <a:rPr lang="en-US" baseline="0" dirty="0" smtClean="0"/>
              <a:t> 2012  flic.kr/p/</a:t>
            </a:r>
            <a:r>
              <a:rPr lang="en-US" baseline="0" dirty="0" err="1" smtClean="0"/>
              <a:t>dhQMmR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5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8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2D4C-B87D-8E49-9FBF-8379C5BC60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6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9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7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5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5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DA24-D1D0-C447-BF3C-EB466BBF7C7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5678-BCAE-634B-B898-80AF1C95F2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www.teachit.co.uk 2016</a:t>
            </a:r>
          </a:p>
        </p:txBody>
      </p: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2916238" y="6597650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24368</a:t>
            </a:r>
          </a:p>
        </p:txBody>
      </p:sp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DC57A0B8-BE83-4AE6-ACB3-83707DF64759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0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635" y="324642"/>
            <a:ext cx="8048732" cy="1470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What can you tell the person next to you about this picture?</a:t>
            </a:r>
            <a:endParaRPr lang="en-US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" t="16954" r="1650" b="1"/>
          <a:stretch/>
        </p:blipFill>
        <p:spPr bwMode="auto">
          <a:xfrm>
            <a:off x="669851" y="1956391"/>
            <a:ext cx="7793665" cy="4486982"/>
          </a:xfrm>
          <a:prstGeom prst="rect">
            <a:avLst/>
          </a:prstGeom>
          <a:noFill/>
          <a:ln w="19050">
            <a:solidFill>
              <a:schemeClr val="accent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50" y="406853"/>
            <a:ext cx="6342325" cy="2495827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 smtClean="0">
                <a:latin typeface="Trebuchet MS" panose="020B0603020202020204" pitchFamily="34" charset="0"/>
              </a:rPr>
              <a:t>I am going to display a few words that describe a character. Using these as a clue, jot down ideas about the character I am describing.  </a:t>
            </a:r>
          </a:p>
          <a:p>
            <a:pPr marL="0" indent="0">
              <a:buNone/>
            </a:pPr>
            <a:r>
              <a:rPr lang="en-US" sz="2800" dirty="0" smtClean="0">
                <a:latin typeface="Trebuchet MS" panose="020B0603020202020204" pitchFamily="34" charset="0"/>
              </a:rPr>
              <a:t>Let’s do the first one together…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1251" y="3232303"/>
            <a:ext cx="8261499" cy="9619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He can make sculptures. </a:t>
            </a:r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41252" y="5007935"/>
            <a:ext cx="8245548" cy="1318436"/>
          </a:xfrm>
          <a:prstGeom prst="wedgeRoundRectCallout">
            <a:avLst>
              <a:gd name="adj1" fmla="val -7650"/>
              <a:gd name="adj2" fmla="val -9582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dirty="0">
                <a:latin typeface="Trebuchet MS" panose="020B0603020202020204" pitchFamily="34" charset="0"/>
              </a:rPr>
              <a:t>It could suggest he is creative and good at art or making things. He’s good with his </a:t>
            </a:r>
            <a:r>
              <a:rPr lang="en-GB" sz="2800" dirty="0" smtClean="0">
                <a:latin typeface="Trebuchet MS" panose="020B0603020202020204" pitchFamily="34" charset="0"/>
              </a:rPr>
              <a:t>hands.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6" t="1860" r="12184" b="35333"/>
          <a:stretch/>
        </p:blipFill>
        <p:spPr>
          <a:xfrm>
            <a:off x="6932428" y="462508"/>
            <a:ext cx="1679949" cy="2599667"/>
          </a:xfrm>
          <a:prstGeom prst="rect">
            <a:avLst/>
          </a:prstGeom>
          <a:ln w="19050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5507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2240" y="3508744"/>
            <a:ext cx="6799521" cy="1701209"/>
          </a:xfrm>
          <a:prstGeom prst="wedgeRoundRectCallout">
            <a:avLst>
              <a:gd name="adj1" fmla="val -36277"/>
              <a:gd name="adj2" fmla="val -9582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300" dirty="0" smtClean="0">
                <a:latin typeface="Trebuchet MS" panose="020B0603020202020204" pitchFamily="34" charset="0"/>
              </a:rPr>
              <a:t>What does this tell you about the character?</a:t>
            </a:r>
            <a:endParaRPr lang="en-GB" sz="4300" dirty="0">
              <a:latin typeface="Trebuchet MS" panose="020B0603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1251" y="484126"/>
            <a:ext cx="8261499" cy="1470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Trebuchet MS" panose="020B0603020202020204" pitchFamily="34" charset="0"/>
              </a:rPr>
              <a:t>He can make fabulous machines. </a:t>
            </a:r>
            <a:endParaRPr lang="en-US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1251" y="484126"/>
            <a:ext cx="8261499" cy="1470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Trebuchet MS" panose="020B0603020202020204" pitchFamily="34" charset="0"/>
              </a:rPr>
              <a:t>He can invent games, </a:t>
            </a:r>
            <a:r>
              <a:rPr lang="en-GB" b="1" dirty="0" smtClean="0">
                <a:latin typeface="Trebuchet MS" panose="020B0603020202020204" pitchFamily="34" charset="0"/>
              </a:rPr>
              <a:t/>
            </a:r>
            <a:br>
              <a:rPr lang="en-GB" b="1" dirty="0" smtClean="0">
                <a:latin typeface="Trebuchet MS" panose="020B0603020202020204" pitchFamily="34" charset="0"/>
              </a:rPr>
            </a:br>
            <a:r>
              <a:rPr lang="en-GB" b="1" dirty="0" smtClean="0">
                <a:latin typeface="Trebuchet MS" panose="020B0603020202020204" pitchFamily="34" charset="0"/>
              </a:rPr>
              <a:t>tell </a:t>
            </a:r>
            <a:r>
              <a:rPr lang="en-GB" b="1" dirty="0">
                <a:latin typeface="Trebuchet MS" panose="020B0603020202020204" pitchFamily="34" charset="0"/>
              </a:rPr>
              <a:t>jokes. 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172240" y="3508744"/>
            <a:ext cx="6799521" cy="1701209"/>
          </a:xfrm>
          <a:prstGeom prst="wedgeRoundRectCallout">
            <a:avLst>
              <a:gd name="adj1" fmla="val -36277"/>
              <a:gd name="adj2" fmla="val -9582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smtClean="0">
                <a:latin typeface="Trebuchet MS" panose="020B0603020202020204" pitchFamily="34" charset="0"/>
              </a:rPr>
              <a:t>What does this tell you about the character?</a:t>
            </a:r>
            <a:endParaRPr lang="en-GB" sz="43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1251" y="484126"/>
            <a:ext cx="8261499" cy="1470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Trebuchet MS" panose="020B0603020202020204" pitchFamily="34" charset="0"/>
              </a:rPr>
              <a:t>He can give solemn, </a:t>
            </a:r>
            <a:r>
              <a:rPr lang="en-GB" b="1" dirty="0" smtClean="0">
                <a:latin typeface="Trebuchet MS" panose="020B0603020202020204" pitchFamily="34" charset="0"/>
              </a:rPr>
              <a:t/>
            </a:r>
            <a:br>
              <a:rPr lang="en-GB" b="1" dirty="0" smtClean="0">
                <a:latin typeface="Trebuchet MS" panose="020B0603020202020204" pitchFamily="34" charset="0"/>
              </a:rPr>
            </a:br>
            <a:r>
              <a:rPr lang="en-GB" b="1" dirty="0" smtClean="0">
                <a:latin typeface="Trebuchet MS" panose="020B0603020202020204" pitchFamily="34" charset="0"/>
              </a:rPr>
              <a:t>adult </a:t>
            </a:r>
            <a:r>
              <a:rPr lang="en-GB" b="1" dirty="0">
                <a:latin typeface="Trebuchet MS" panose="020B0603020202020204" pitchFamily="34" charset="0"/>
              </a:rPr>
              <a:t>advice. 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172240" y="3508744"/>
            <a:ext cx="6799521" cy="1701209"/>
          </a:xfrm>
          <a:prstGeom prst="wedgeRoundRectCallout">
            <a:avLst>
              <a:gd name="adj1" fmla="val -36277"/>
              <a:gd name="adj2" fmla="val -9582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smtClean="0">
                <a:latin typeface="Trebuchet MS" panose="020B0603020202020204" pitchFamily="34" charset="0"/>
              </a:rPr>
              <a:t>What does this tell you about the character?</a:t>
            </a:r>
            <a:endParaRPr lang="en-GB" sz="43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1251" y="484126"/>
            <a:ext cx="8261499" cy="1470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Trebuchet MS" panose="020B0603020202020204" pitchFamily="34" charset="0"/>
              </a:rPr>
              <a:t>He is slow to read. 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172240" y="3508744"/>
            <a:ext cx="6799521" cy="1701209"/>
          </a:xfrm>
          <a:prstGeom prst="wedgeRoundRectCallout">
            <a:avLst>
              <a:gd name="adj1" fmla="val -36277"/>
              <a:gd name="adj2" fmla="val -9582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smtClean="0">
                <a:latin typeface="Trebuchet MS" panose="020B0603020202020204" pitchFamily="34" charset="0"/>
              </a:rPr>
              <a:t>What does this tell you about the character?</a:t>
            </a:r>
            <a:endParaRPr lang="en-GB" sz="43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143</Words>
  <Application>Microsoft Office PowerPoint</Application>
  <PresentationFormat>On-screen Show (4:3)</PresentationFormat>
  <Paragraphs>20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can you tell the person next to you about this picture?</vt:lpstr>
      <vt:lpstr>It could suggest he is creative and good at art or making things. He’s good with his hands.</vt:lpstr>
      <vt:lpstr>What does this tell you about the character?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 tell the person next to you about this picture?</dc:title>
  <dc:creator>Teachit, part of the AQA family</dc:creator>
  <cp:lastModifiedBy>Yasmin Gorle</cp:lastModifiedBy>
  <cp:revision>33</cp:revision>
  <dcterms:created xsi:type="dcterms:W3CDTF">2015-02-04T21:53:33Z</dcterms:created>
  <dcterms:modified xsi:type="dcterms:W3CDTF">2016-10-03T08:18:06Z</dcterms:modified>
</cp:coreProperties>
</file>